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0DE79-C93E-42BA-9270-F4418B7157F8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4ADB9-78BB-4729-A3ED-4D477EF02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895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140" y="2693987"/>
            <a:ext cx="7772400" cy="1470025"/>
          </a:xfrm>
        </p:spPr>
        <p:txBody>
          <a:bodyPr>
            <a:noAutofit/>
          </a:bodyPr>
          <a:lstStyle/>
          <a:p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конструкциясына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таби</a:t>
            </a:r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деректердің әсері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24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Негізгі ылғалдандыру көздері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466" y="1112615"/>
            <a:ext cx="734481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4857031"/>
            <a:ext cx="68407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тмосфер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алық жауын-шашын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2 – Құламаларда және үйінді бетінде жиналған сулар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Жер асты суларының капиллярлы ылғалдануы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 –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Буланып ылғалдануы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Топырақ асты сулары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64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620688"/>
            <a:ext cx="8229600" cy="792088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Жамылғы төсемесінің ісінуі. Пайда болу себептері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kk-KZ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Суықта </a:t>
            </a:r>
            <a:r>
              <a:rPr lang="kk-KZ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үйінді бетіндегі топырақтың үздіксіз ылғалдануы:</a:t>
            </a:r>
            <a:endParaRPr lang="ru-RU" sz="2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6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en-US" sz="2600" i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600" i="1" baseline="-25000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&gt;0.75W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мұнда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600" i="1" baseline="-25000" dirty="0" err="1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kk-KZ" sz="26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топырақ үстіңгі қабатындағы максимальды ылғалдылық;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2600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kk-KZ" sz="2600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kk-KZ" sz="2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топырақтың аққыштық шегіндегі қажетті ылғалдылық.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Жол </a:t>
            </a:r>
            <a:r>
              <a:rPr lang="kk-KZ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жамылғысы астындағы топырақтың </a:t>
            </a:r>
            <a:r>
              <a:rPr lang="kk-KZ" sz="2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h≥ 0,5</a:t>
            </a:r>
            <a:r>
              <a:rPr lang="kk-KZ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м-ге дейін қатуы;</a:t>
            </a:r>
            <a:endParaRPr lang="ru-RU" sz="2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Үйіндіде </a:t>
            </a:r>
            <a:r>
              <a:rPr lang="kk-KZ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ұсақ, шаңды құм мен құмайт және шаңды сазбалшықты топырақтардың </a:t>
            </a:r>
            <a:r>
              <a:rPr lang="kk-KZ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387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296275" cy="406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44331" y="883568"/>
            <a:ext cx="5184576" cy="9612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itchFamily="18" charset="0"/>
              </a:rPr>
              <a:t>Ісінудің пайда болу себебін анықтау</a:t>
            </a:r>
            <a:endParaRPr lang="ru-RU" sz="2800" b="1" dirty="0">
              <a:latin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flipH="1">
            <a:off x="2664411" y="1844824"/>
            <a:ext cx="1872208" cy="9799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>
            <a:off x="4536619" y="1844824"/>
            <a:ext cx="0" cy="93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>
            <a:off x="4536619" y="1844824"/>
            <a:ext cx="1753344" cy="93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99592" y="2884511"/>
            <a:ext cx="2257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Ісінгіш топырақтар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61686" y="2851242"/>
            <a:ext cx="2051605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Топырақтың 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қатуы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40094" y="2805576"/>
            <a:ext cx="2704314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Дымқылдандыру </a:t>
            </a:r>
          </a:p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өздерінің болуы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Соединительная линия уступом 14"/>
          <p:cNvCxnSpPr>
            <a:stCxn id="4" idx="3"/>
          </p:cNvCxnSpPr>
          <p:nvPr/>
        </p:nvCxnSpPr>
        <p:spPr>
          <a:xfrm>
            <a:off x="7128907" y="1364196"/>
            <a:ext cx="1224136" cy="317007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214547" y="4077072"/>
            <a:ext cx="2663049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Ісінуден келетін 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әсерлерді болжау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06100" y="5487175"/>
            <a:ext cx="3421003" cy="1182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Жол жамылғысында</a:t>
            </a:r>
          </a:p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ектелген 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деформациялар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29200" y="5517232"/>
            <a:ext cx="3215208" cy="115212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Жол жамылғысында шектелмеген деформациялар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Прямая со стрелкой 38"/>
          <p:cNvCxnSpPr>
            <a:endCxn id="18" idx="3"/>
          </p:cNvCxnSpPr>
          <p:nvPr/>
        </p:nvCxnSpPr>
        <p:spPr>
          <a:xfrm flipH="1">
            <a:off x="5877596" y="4534272"/>
            <a:ext cx="2475447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8" idx="2"/>
          </p:cNvCxnSpPr>
          <p:nvPr/>
        </p:nvCxnSpPr>
        <p:spPr>
          <a:xfrm flipH="1">
            <a:off x="3156992" y="4991472"/>
            <a:ext cx="1389080" cy="381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8" idx="2"/>
          </p:cNvCxnSpPr>
          <p:nvPr/>
        </p:nvCxnSpPr>
        <p:spPr>
          <a:xfrm>
            <a:off x="4546072" y="4991472"/>
            <a:ext cx="1743891" cy="381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6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9413"/>
            <a:ext cx="6579740" cy="623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123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Жол конструкциясына  табиғи деректердің әсері </vt:lpstr>
      <vt:lpstr>Негізгі ылғалдандыру көздері</vt:lpstr>
      <vt:lpstr>Жамылғы төсемесінің ісінуі. Пайда болу себептері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 конструкциясына табиғи деректердің әсері </dc:title>
  <dc:creator>Админ</dc:creator>
  <cp:lastModifiedBy>Bakytbek</cp:lastModifiedBy>
  <cp:revision>5</cp:revision>
  <dcterms:created xsi:type="dcterms:W3CDTF">2016-02-14T04:04:15Z</dcterms:created>
  <dcterms:modified xsi:type="dcterms:W3CDTF">2018-02-11T10:18:47Z</dcterms:modified>
</cp:coreProperties>
</file>